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Race for the White House, Part II: First in the 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Decision: 2012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Primaries and caucuses choose delegates to the national party conventions</a:t>
            </a:r>
          </a:p>
          <a:p>
            <a:pPr lvl="1"/>
            <a:r>
              <a:rPr lang="en-US" dirty="0" smtClean="0"/>
              <a:t>Delegates choose the party candidates or nominee</a:t>
            </a:r>
          </a:p>
          <a:p>
            <a:endParaRPr lang="en-US" dirty="0" smtClean="0"/>
          </a:p>
          <a:p>
            <a:r>
              <a:rPr lang="en-US" u="sng" dirty="0" smtClean="0"/>
              <a:t>Caucuses: people assemble in groups to support their candidate</a:t>
            </a:r>
          </a:p>
          <a:p>
            <a:pPr lvl="1"/>
            <a:r>
              <a:rPr lang="en-US" dirty="0" smtClean="0"/>
              <a:t>They try to sway others to join their group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u="sng" dirty="0" smtClean="0"/>
              <a:t>Primaries: people vote for their favorite candidate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474133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Primary Elections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types of primaries:</a:t>
            </a:r>
          </a:p>
          <a:p>
            <a:pPr lvl="1"/>
            <a:r>
              <a:rPr lang="en-US" sz="2800" u="sng" dirty="0" smtClean="0"/>
              <a:t>Open Primaries: EVERYONE CAN VOTE!!!</a:t>
            </a:r>
          </a:p>
          <a:p>
            <a:pPr lvl="1"/>
            <a:r>
              <a:rPr lang="en-US" sz="2800" u="sng" dirty="0" smtClean="0"/>
              <a:t>Closed Primaries: ONLY party members vote</a:t>
            </a:r>
            <a:r>
              <a:rPr lang="en-US" sz="2800" dirty="0" smtClean="0"/>
              <a:t> (registered Democrats vote in Democratic primaries, while Republicans vote in Republican primaries)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19600" cy="32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4200" y="3429000"/>
            <a:ext cx="45212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in the 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January: Iowa Caucuses and the New Hampshire Primaries</a:t>
            </a:r>
          </a:p>
          <a:p>
            <a:pPr lvl="1"/>
            <a:r>
              <a:rPr lang="en-US" sz="2800" dirty="0" smtClean="0"/>
              <a:t>Iowa and New Hampshire are important for building momentum</a:t>
            </a:r>
          </a:p>
          <a:p>
            <a:pPr lvl="1"/>
            <a:r>
              <a:rPr lang="en-US" sz="2800" dirty="0" smtClean="0"/>
              <a:t>They are the “first in the nation” primary and caucus elections</a:t>
            </a:r>
          </a:p>
          <a:p>
            <a:r>
              <a:rPr lang="en-US" dirty="0" smtClean="0"/>
              <a:t>The problem with these states is that they aren’t representative of America</a:t>
            </a:r>
          </a:p>
          <a:p>
            <a:pPr lvl="1"/>
            <a:r>
              <a:rPr lang="en-US" dirty="0" smtClean="0"/>
              <a:t>Other states HATE the fact that Iowa and New Hampshire always go first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Frontloading and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States like Florida and Michigan try to leapfrog Iowa and New Hampshire, who will move their primary earlier and earlier to stay first!</a:t>
            </a:r>
          </a:p>
          <a:p>
            <a:r>
              <a:rPr lang="en-US" b="1" i="1" u="sng" dirty="0" smtClean="0">
                <a:solidFill>
                  <a:srgbClr val="00B050"/>
                </a:solidFill>
              </a:rPr>
              <a:t>Frontloading</a:t>
            </a:r>
            <a:r>
              <a:rPr lang="en-US" b="1" u="sng" dirty="0" smtClean="0"/>
              <a:t>: the act of a state moving its primary earlier and earlier in a calendar year</a:t>
            </a:r>
          </a:p>
          <a:p>
            <a:pPr lvl="1"/>
            <a:r>
              <a:rPr lang="en-US" dirty="0" smtClean="0"/>
              <a:t>1976: Primaries STARTED in February</a:t>
            </a:r>
          </a:p>
          <a:p>
            <a:pPr lvl="1"/>
            <a:r>
              <a:rPr lang="en-US" dirty="0" smtClean="0"/>
              <a:t>2008: The Republican primaries were OVER by March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Frontloading and Compression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Compression</a:t>
            </a:r>
            <a:r>
              <a:rPr lang="en-US" b="1" u="sng" dirty="0" smtClean="0"/>
              <a:t>: The act of states moving their primaries closer and closer together!</a:t>
            </a:r>
            <a:r>
              <a:rPr lang="en-US" b="1" dirty="0" smtClean="0"/>
              <a:t> </a:t>
            </a:r>
          </a:p>
          <a:p>
            <a:pPr lvl="1"/>
            <a:r>
              <a:rPr lang="en-US" b="1" dirty="0" smtClean="0"/>
              <a:t>Compression means primaries are generally over very fast!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1976: Jimmy Carter won Iowa on January 27. New Hampshire: February 24</a:t>
            </a:r>
          </a:p>
          <a:p>
            <a:pPr lvl="1"/>
            <a:r>
              <a:rPr lang="en-US" dirty="0" smtClean="0"/>
              <a:t>2000: Al Gore won Iowa on January 24. His second win came on February 1, then February 5, and then February 29</a:t>
            </a:r>
          </a:p>
          <a:p>
            <a:pPr lvl="1"/>
            <a:r>
              <a:rPr lang="en-US" dirty="0" smtClean="0"/>
              <a:t>2004: John Kerry won Iowa on January 19. His second win came on January 27, then February 3, then February 7, 8, 10, 14, 17,  24, 26 and March 2</a:t>
            </a:r>
          </a:p>
          <a:p>
            <a:pPr lvl="1"/>
            <a:r>
              <a:rPr lang="en-US" dirty="0" smtClean="0"/>
              <a:t>2008: 6 primaries in January and 23 by February 5!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Super Tuesday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Super Tuesday</a:t>
            </a:r>
            <a:r>
              <a:rPr lang="en-US" b="1" u="sng" dirty="0" smtClean="0"/>
              <a:t>: the date in which the most number of states hold primary elections. </a:t>
            </a:r>
            <a:endParaRPr lang="en-US" dirty="0" smtClean="0"/>
          </a:p>
          <a:p>
            <a:pPr lvl="1"/>
            <a:r>
              <a:rPr lang="en-US" dirty="0" smtClean="0"/>
              <a:t>This is the BEST opportunity to defeat your primary election opponents</a:t>
            </a:r>
          </a:p>
          <a:p>
            <a:pPr lvl="1"/>
            <a:r>
              <a:rPr lang="en-US" dirty="0" smtClean="0"/>
              <a:t>Super Tuesday is the day where the most convention delegates can be won</a:t>
            </a:r>
          </a:p>
          <a:p>
            <a:pPr lvl="1"/>
            <a:r>
              <a:rPr lang="en-US" dirty="0" smtClean="0"/>
              <a:t>Super Tuesday is MOST LIKELY the day Americans find out who the two candidates for president will be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803</TotalTime>
  <Words>388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Race for the White House, Part II: First in the Nation</vt:lpstr>
      <vt:lpstr>Decision: 2012</vt:lpstr>
      <vt:lpstr>Primary Elections</vt:lpstr>
      <vt:lpstr>PowerPoint Presentation</vt:lpstr>
      <vt:lpstr>First in the Nation</vt:lpstr>
      <vt:lpstr>Frontloading and Compression</vt:lpstr>
      <vt:lpstr>Frontloading and Compression</vt:lpstr>
      <vt:lpstr>Super Tuesday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 for the White House, Part II: First in the Nation</dc:title>
  <dc:creator>Lawrence Ashley Staten</dc:creator>
  <cp:lastModifiedBy>Lawrence Staten</cp:lastModifiedBy>
  <cp:revision>6</cp:revision>
  <dcterms:created xsi:type="dcterms:W3CDTF">2012-03-05T00:43:49Z</dcterms:created>
  <dcterms:modified xsi:type="dcterms:W3CDTF">2015-07-06T16:46:52Z</dcterms:modified>
</cp:coreProperties>
</file>